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8" r:id="rId3"/>
    <p:sldId id="272" r:id="rId4"/>
    <p:sldId id="264" r:id="rId5"/>
    <p:sldId id="275" r:id="rId6"/>
    <p:sldId id="265" r:id="rId7"/>
    <p:sldId id="273" r:id="rId8"/>
    <p:sldId id="274" r:id="rId9"/>
    <p:sldId id="266" r:id="rId10"/>
    <p:sldId id="267" r:id="rId11"/>
    <p:sldId id="260" r:id="rId12"/>
    <p:sldId id="261" r:id="rId13"/>
    <p:sldId id="263" r:id="rId14"/>
    <p:sldId id="276" r:id="rId15"/>
    <p:sldId id="277" r:id="rId16"/>
    <p:sldId id="268" r:id="rId17"/>
    <p:sldId id="281" r:id="rId18"/>
    <p:sldId id="280" r:id="rId19"/>
    <p:sldId id="269" r:id="rId20"/>
    <p:sldId id="271" r:id="rId21"/>
    <p:sldId id="282" r:id="rId22"/>
    <p:sldId id="283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18"/>
    <p:restoredTop sz="94638"/>
  </p:normalViewPr>
  <p:slideViewPr>
    <p:cSldViewPr snapToGrid="0" snapToObjects="1">
      <p:cViewPr>
        <p:scale>
          <a:sx n="125" d="100"/>
          <a:sy n="125" d="100"/>
        </p:scale>
        <p:origin x="264" y="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459701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69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47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81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4154926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29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51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176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36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27575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85817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80423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gif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980379"/>
            <a:ext cx="6270922" cy="2098226"/>
          </a:xfrm>
        </p:spPr>
        <p:txBody>
          <a:bodyPr/>
          <a:lstStyle/>
          <a:p>
            <a:r>
              <a:rPr dirty="0" err="1"/>
              <a:t>ResumAI</a:t>
            </a:r>
            <a:r>
              <a:rPr dirty="0"/>
              <a:t>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Team 4 </a:t>
            </a:r>
            <a:r>
              <a:rPr lang="en-US" dirty="0"/>
              <a:t>- </a:t>
            </a:r>
            <a:r>
              <a:rPr b="1" dirty="0"/>
              <a:t>Iteration 2 Presentation</a:t>
            </a:r>
          </a:p>
          <a:p>
            <a:r>
              <a:rPr b="1" dirty="0"/>
              <a:t>Team Members</a:t>
            </a:r>
            <a:r>
              <a:rPr dirty="0"/>
              <a:t>: </a:t>
            </a:r>
            <a:r>
              <a:rPr dirty="0" err="1"/>
              <a:t>Amruth</a:t>
            </a:r>
            <a:r>
              <a:rPr dirty="0"/>
              <a:t>, </a:t>
            </a:r>
            <a:r>
              <a:rPr dirty="0" err="1"/>
              <a:t>Jaindra</a:t>
            </a:r>
            <a:r>
              <a:rPr dirty="0"/>
              <a:t>, Faizan, Tushar, Shubh, Hemant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Frontend </a:t>
            </a:r>
            <a:r>
              <a:rPr lang="en-US" dirty="0"/>
              <a:t>Testing</a:t>
            </a:r>
            <a:br>
              <a:rPr lang="en-US" dirty="0"/>
            </a:br>
            <a:r>
              <a:rPr lang="en-US" dirty="0"/>
              <a:t>Coverage</a:t>
            </a:r>
            <a:endParaRPr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B6D8B17-8CDC-A182-0EDA-CA868CADE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845405"/>
            <a:ext cx="7772400" cy="214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674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06120"/>
          </a:xfrm>
        </p:spPr>
        <p:txBody>
          <a:bodyPr/>
          <a:lstStyle/>
          <a:p>
            <a:r>
              <a:rPr lang="en-US" dirty="0"/>
              <a:t>Backend</a:t>
            </a:r>
            <a:endParaRPr dirty="0"/>
          </a:p>
        </p:txBody>
      </p:sp>
      <p:pic>
        <p:nvPicPr>
          <p:cNvPr id="2050" name="Picture 2" descr="fastify · GitHub Topics · GitHub">
            <a:extLst>
              <a:ext uri="{FF2B5EF4-FFF2-40B4-BE49-F238E27FC236}">
                <a16:creationId xmlns:a16="http://schemas.microsoft.com/office/drawing/2014/main" id="{6F1AA2CE-6ECB-7048-15E9-1768008A5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1515875"/>
            <a:ext cx="1607820" cy="160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0" descr="Nodejs Logo Vector SVG Icon - SVG Repo">
            <a:extLst>
              <a:ext uri="{FF2B5EF4-FFF2-40B4-BE49-F238E27FC236}">
                <a16:creationId xmlns:a16="http://schemas.microsoft.com/office/drawing/2014/main" id="{E29CCC0B-E08A-E5B2-9C2C-688247DD5D9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2682240" cy="268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60" name="Picture 12">
            <a:extLst>
              <a:ext uri="{FF2B5EF4-FFF2-40B4-BE49-F238E27FC236}">
                <a16:creationId xmlns:a16="http://schemas.microsoft.com/office/drawing/2014/main" id="{96D88715-3434-9282-2E28-E47070E44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953" y="1783080"/>
            <a:ext cx="2624033" cy="70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PostgreSQL - Wikipedia">
            <a:extLst>
              <a:ext uri="{FF2B5EF4-FFF2-40B4-BE49-F238E27FC236}">
                <a16:creationId xmlns:a16="http://schemas.microsoft.com/office/drawing/2014/main" id="{23BBA211-460E-45CC-DD2E-66D42EFBE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419" y="1598436"/>
            <a:ext cx="1384854" cy="1427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JWT Logo PNG Vector (SVG) Free Download">
            <a:extLst>
              <a:ext uri="{FF2B5EF4-FFF2-40B4-BE49-F238E27FC236}">
                <a16:creationId xmlns:a16="http://schemas.microsoft.com/office/drawing/2014/main" id="{266562FF-4446-BAFD-1978-AD5F55DC43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453" y="4617720"/>
            <a:ext cx="1306627" cy="131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node-tap">
            <a:extLst>
              <a:ext uri="{FF2B5EF4-FFF2-40B4-BE49-F238E27FC236}">
                <a16:creationId xmlns:a16="http://schemas.microsoft.com/office/drawing/2014/main" id="{8C84BE15-7D5B-1E5C-CFBD-8A34D5BB9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4280" y="4617720"/>
            <a:ext cx="1543132" cy="1427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Keycloak logo - Xpand IT">
            <a:extLst>
              <a:ext uri="{FF2B5EF4-FFF2-40B4-BE49-F238E27FC236}">
                <a16:creationId xmlns:a16="http://schemas.microsoft.com/office/drawing/2014/main" id="{2FC8F485-84C3-9F7C-A1C9-524BF3149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920" y="4842300"/>
            <a:ext cx="2989026" cy="861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>
            <a:extLst>
              <a:ext uri="{FF2B5EF4-FFF2-40B4-BE49-F238E27FC236}">
                <a16:creationId xmlns:a16="http://schemas.microsoft.com/office/drawing/2014/main" id="{2D1D82A9-37C2-94E9-1744-F04DEBEAB2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515" y="3410595"/>
            <a:ext cx="2989026" cy="755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2" name="Picture 24" descr="Download Redis Logo in SVG Vector or PNG File Format - Logo.wine">
            <a:extLst>
              <a:ext uri="{FF2B5EF4-FFF2-40B4-BE49-F238E27FC236}">
                <a16:creationId xmlns:a16="http://schemas.microsoft.com/office/drawing/2014/main" id="{DD0903A9-5802-026A-F80E-C9FAB955F6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6559" y="3097531"/>
            <a:ext cx="2087925" cy="139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828040"/>
          </a:xfrm>
        </p:spPr>
        <p:txBody>
          <a:bodyPr/>
          <a:lstStyle/>
          <a:p>
            <a:r>
              <a:rPr lang="en-US" dirty="0"/>
              <a:t>Backend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584960"/>
            <a:ext cx="7200900" cy="4282440"/>
          </a:xfrm>
        </p:spPr>
        <p:txBody>
          <a:bodyPr/>
          <a:lstStyle/>
          <a:p>
            <a:r>
              <a:rPr lang="en-US" dirty="0"/>
              <a:t>CRUD APIs for</a:t>
            </a:r>
          </a:p>
          <a:p>
            <a:pPr lvl="1"/>
            <a:r>
              <a:rPr lang="en-US" dirty="0"/>
              <a:t>Job listing</a:t>
            </a:r>
          </a:p>
          <a:p>
            <a:pPr lvl="1"/>
            <a:r>
              <a:rPr lang="en-US" dirty="0"/>
              <a:t>Application</a:t>
            </a:r>
          </a:p>
          <a:p>
            <a:pPr lvl="1"/>
            <a:r>
              <a:rPr lang="en-US" dirty="0"/>
              <a:t>Resume Upload + Storage</a:t>
            </a:r>
          </a:p>
          <a:p>
            <a:pPr lvl="1"/>
            <a:r>
              <a:rPr lang="en-US" dirty="0"/>
              <a:t>Shortlist</a:t>
            </a:r>
          </a:p>
          <a:p>
            <a:pPr lvl="1"/>
            <a:r>
              <a:rPr lang="en-US" dirty="0"/>
              <a:t>Profile</a:t>
            </a:r>
          </a:p>
          <a:p>
            <a:r>
              <a:rPr lang="en-US" dirty="0"/>
              <a:t>Authentication through </a:t>
            </a:r>
            <a:r>
              <a:rPr lang="en-US" dirty="0" err="1"/>
              <a:t>Keycloak</a:t>
            </a:r>
            <a:r>
              <a:rPr lang="en-US" dirty="0"/>
              <a:t> including API interceptor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Security and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Improved Keycloak security with multi-factor authentication for recruiters.</a:t>
            </a:r>
          </a:p>
          <a:p>
            <a:r>
              <a:t>- Enhanced JWT handling to ensure secure sessions for different user roles.</a:t>
            </a:r>
          </a:p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06120"/>
          </a:xfrm>
        </p:spPr>
        <p:txBody>
          <a:bodyPr/>
          <a:lstStyle/>
          <a:p>
            <a:r>
              <a:rPr lang="en-US" dirty="0"/>
              <a:t>Backend</a:t>
            </a:r>
            <a:endParaRPr dirty="0"/>
          </a:p>
        </p:txBody>
      </p:sp>
      <p:pic>
        <p:nvPicPr>
          <p:cNvPr id="4" name="Picture 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D6053D4E-3E1A-C443-A8E1-302A112E0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66" y="1671320"/>
            <a:ext cx="4048984" cy="4500880"/>
          </a:xfrm>
          <a:prstGeom prst="rect">
            <a:avLst/>
          </a:prstGeom>
        </p:spPr>
      </p:pic>
      <p:pic>
        <p:nvPicPr>
          <p:cNvPr id="6" name="Picture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8E35E1C0-7A73-4CC2-D2B5-F5363CE50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604" y="2225041"/>
            <a:ext cx="4374530" cy="313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329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06120"/>
          </a:xfrm>
        </p:spPr>
        <p:txBody>
          <a:bodyPr/>
          <a:lstStyle/>
          <a:p>
            <a:r>
              <a:rPr lang="en-US" dirty="0"/>
              <a:t>Backend</a:t>
            </a:r>
            <a:endParaRPr dirty="0"/>
          </a:p>
        </p:txBody>
      </p:sp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0A40E46D-16B7-756E-47EC-9F04927E1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620" y="1483360"/>
            <a:ext cx="4036407" cy="4429760"/>
          </a:xfrm>
          <a:prstGeom prst="rect">
            <a:avLst/>
          </a:prstGeom>
        </p:spPr>
      </p:pic>
      <p:pic>
        <p:nvPicPr>
          <p:cNvPr id="8" name="Picture 7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B1FB3C60-7816-DD00-FEE2-ADBE34DAB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621" y="1483360"/>
            <a:ext cx="4026516" cy="442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198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665480"/>
          </a:xfrm>
        </p:spPr>
        <p:txBody>
          <a:bodyPr>
            <a:normAutofit/>
          </a:bodyPr>
          <a:lstStyle/>
          <a:p>
            <a:r>
              <a:rPr lang="en-US" sz="3600" dirty="0"/>
              <a:t>Database</a:t>
            </a:r>
            <a:endParaRPr sz="3600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E5455FE-C11A-A823-41B4-732BEEAB7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775" y="1351280"/>
            <a:ext cx="5378450" cy="530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207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665480"/>
          </a:xfrm>
        </p:spPr>
        <p:txBody>
          <a:bodyPr>
            <a:normAutofit/>
          </a:bodyPr>
          <a:lstStyle/>
          <a:p>
            <a:r>
              <a:rPr lang="en-US" sz="3600" dirty="0"/>
              <a:t>Database</a:t>
            </a:r>
            <a:endParaRPr sz="3600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921CA558-2B4E-71FE-E2CB-C059B7044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816" y="1351280"/>
            <a:ext cx="4236367" cy="498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519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143000"/>
          </a:xfrm>
        </p:spPr>
        <p:txBody>
          <a:bodyPr>
            <a:normAutofit fontScale="90000"/>
          </a:bodyPr>
          <a:lstStyle/>
          <a:p>
            <a:r>
              <a:rPr lang="en-US" sz="4900" dirty="0"/>
              <a:t>Code Reviews</a:t>
            </a:r>
            <a:br>
              <a:rPr lang="en-US" dirty="0"/>
            </a:br>
            <a:r>
              <a:rPr lang="en-US" sz="3600" dirty="0"/>
              <a:t>config</a:t>
            </a:r>
            <a:endParaRPr sz="3600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FFECBC6-8ECB-BB17-0DC8-A2B2DE6E4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936448"/>
            <a:ext cx="7301144" cy="397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724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25311"/>
          </a:xfrm>
        </p:spPr>
        <p:txBody>
          <a:bodyPr/>
          <a:lstStyle/>
          <a:p>
            <a:r>
              <a:rPr lang="en-US" dirty="0"/>
              <a:t>Code Reviews</a:t>
            </a:r>
            <a:endParaRPr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315BCDA-667B-7061-32E5-041CF0988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931307"/>
            <a:ext cx="7772400" cy="424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735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UI Developments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Significant UI advancements, including creating main layout of dashboard including theme.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Integrated frontend with backend services across multiple user flows.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Pages developed: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Applicant Analytics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Recruiter Analytics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Profile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25311"/>
          </a:xfrm>
        </p:spPr>
        <p:txBody>
          <a:bodyPr/>
          <a:lstStyle/>
          <a:p>
            <a:r>
              <a:rPr lang="en-US" dirty="0"/>
              <a:t>Code Reviews</a:t>
            </a:r>
            <a:endParaRPr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7CDC6C0-2A01-F387-0004-52513CF61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800981"/>
            <a:ext cx="7772400" cy="423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12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25311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Actions</a:t>
            </a:r>
            <a:endParaRPr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643B183-E538-5F9C-FCE4-378A87FF4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953339"/>
            <a:ext cx="7426122" cy="403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7092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25311"/>
          </a:xfrm>
        </p:spPr>
        <p:txBody>
          <a:bodyPr/>
          <a:lstStyle/>
          <a:p>
            <a:r>
              <a:rPr lang="en-US" dirty="0"/>
              <a:t>Next CI/CD Plan</a:t>
            </a:r>
            <a:endParaRPr dirty="0"/>
          </a:p>
        </p:txBody>
      </p:sp>
      <p:pic>
        <p:nvPicPr>
          <p:cNvPr id="7170" name="Picture 2" descr="Terraform logo » Open Up The Cloud">
            <a:extLst>
              <a:ext uri="{FF2B5EF4-FFF2-40B4-BE49-F238E27FC236}">
                <a16:creationId xmlns:a16="http://schemas.microsoft.com/office/drawing/2014/main" id="{AB1D20BB-532D-6474-E5AA-74948F8AE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2045829"/>
            <a:ext cx="3383280" cy="1691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Monitor AWS ECS agent and restart automatically on failure - FoxuTech">
            <a:extLst>
              <a:ext uri="{FF2B5EF4-FFF2-40B4-BE49-F238E27FC236}">
                <a16:creationId xmlns:a16="http://schemas.microsoft.com/office/drawing/2014/main" id="{CE71C7A5-FE1D-45CB-31F4-919D9EB4C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080" y="2045829"/>
            <a:ext cx="3628859" cy="1844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6 Things to know about AWS Elastic Beanstalk | Foghorn Consulting">
            <a:extLst>
              <a:ext uri="{FF2B5EF4-FFF2-40B4-BE49-F238E27FC236}">
                <a16:creationId xmlns:a16="http://schemas.microsoft.com/office/drawing/2014/main" id="{14626BCC-5E07-CC30-1F51-D5D933E12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7520" y="4053839"/>
            <a:ext cx="1954107" cy="1954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06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UI Developments</a:t>
            </a:r>
            <a:endParaRPr lang="en-IN" dirty="0"/>
          </a:p>
        </p:txBody>
      </p:sp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A89BF878-02A1-BF10-CCD7-709497419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034" y="2005330"/>
            <a:ext cx="3340100" cy="150355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614889A-E298-A14B-11A2-83FD3F3BA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437" y="2005330"/>
            <a:ext cx="1525129" cy="150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act original wordmark&quot; Icon - Download for free – Iconduck">
            <a:extLst>
              <a:ext uri="{FF2B5EF4-FFF2-40B4-BE49-F238E27FC236}">
                <a16:creationId xmlns:a16="http://schemas.microsoft.com/office/drawing/2014/main" id="{789FBDB5-6E7D-5D6E-2EF3-5BBBDE99D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834" y="4295790"/>
            <a:ext cx="1350264" cy="164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Jest Logo PNG Transparent &amp; SVG Vector - Freebie Supply">
            <a:extLst>
              <a:ext uri="{FF2B5EF4-FFF2-40B4-BE49-F238E27FC236}">
                <a16:creationId xmlns:a16="http://schemas.microsoft.com/office/drawing/2014/main" id="{A44AE17F-5526-3DE4-964D-F5AD84DD3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4287520"/>
            <a:ext cx="1496047" cy="1654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redux/logo/README.md at master · reduxjs/redux · GitHub">
            <a:extLst>
              <a:ext uri="{FF2B5EF4-FFF2-40B4-BE49-F238E27FC236}">
                <a16:creationId xmlns:a16="http://schemas.microsoft.com/office/drawing/2014/main" id="{0563839F-4E4D-80E5-2374-2B9E4794C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0084" y="4425429"/>
            <a:ext cx="3340100" cy="1378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149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35496"/>
          </a:xfrm>
        </p:spPr>
        <p:txBody>
          <a:bodyPr/>
          <a:lstStyle/>
          <a:p>
            <a:r>
              <a:rPr lang="en-IN" dirty="0"/>
              <a:t>UI Developments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C3D23AB-02E9-F48A-3F9D-AA05D63D3FB9}"/>
              </a:ext>
            </a:extLst>
          </p:cNvPr>
          <p:cNvSpPr txBox="1">
            <a:spLocks/>
          </p:cNvSpPr>
          <p:nvPr/>
        </p:nvSpPr>
        <p:spPr>
          <a:xfrm>
            <a:off x="1028700" y="1434549"/>
            <a:ext cx="7200900" cy="7354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 err="1"/>
              <a:t>Keycloak</a:t>
            </a:r>
            <a:r>
              <a:rPr lang="en-IN" sz="3200" dirty="0"/>
              <a:t> auth</a:t>
            </a:r>
          </a:p>
        </p:txBody>
      </p:sp>
      <p:pic>
        <p:nvPicPr>
          <p:cNvPr id="13" name="Picture 12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F06F597F-ED85-E7A1-3DF0-DBAB2D9AB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289749"/>
            <a:ext cx="7256159" cy="396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70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35496"/>
          </a:xfrm>
        </p:spPr>
        <p:txBody>
          <a:bodyPr/>
          <a:lstStyle/>
          <a:p>
            <a:r>
              <a:rPr lang="en-IN" dirty="0"/>
              <a:t>UI Developments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C3D23AB-02E9-F48A-3F9D-AA05D63D3FB9}"/>
              </a:ext>
            </a:extLst>
          </p:cNvPr>
          <p:cNvSpPr txBox="1">
            <a:spLocks/>
          </p:cNvSpPr>
          <p:nvPr/>
        </p:nvSpPr>
        <p:spPr>
          <a:xfrm>
            <a:off x="1028700" y="1434549"/>
            <a:ext cx="7200900" cy="7354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/>
              <a:t>Main Dashboard - Light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0E7CFF9F-80BE-79A4-2C33-F528E36AD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170045"/>
            <a:ext cx="7772400" cy="423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122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35496"/>
          </a:xfrm>
        </p:spPr>
        <p:txBody>
          <a:bodyPr/>
          <a:lstStyle/>
          <a:p>
            <a:r>
              <a:rPr lang="en-IN" dirty="0"/>
              <a:t>UI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C3D23AB-02E9-F48A-3F9D-AA05D63D3FB9}"/>
              </a:ext>
            </a:extLst>
          </p:cNvPr>
          <p:cNvSpPr txBox="1">
            <a:spLocks/>
          </p:cNvSpPr>
          <p:nvPr/>
        </p:nvSpPr>
        <p:spPr>
          <a:xfrm>
            <a:off x="1028700" y="1434549"/>
            <a:ext cx="7200900" cy="7354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/>
              <a:t>Main Dashboard - Dark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716E559-FFC6-444A-9D03-F318B2861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183298"/>
            <a:ext cx="7772400" cy="423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417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35496"/>
          </a:xfrm>
        </p:spPr>
        <p:txBody>
          <a:bodyPr/>
          <a:lstStyle/>
          <a:p>
            <a:r>
              <a:rPr lang="en-IN" dirty="0"/>
              <a:t>UI</a:t>
            </a:r>
          </a:p>
        </p:txBody>
      </p:sp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FFFD278C-9E31-C9C9-C20D-FC138001A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41" y="1646805"/>
            <a:ext cx="4142939" cy="4306955"/>
          </a:xfrm>
          <a:prstGeom prst="rect">
            <a:avLst/>
          </a:prstGeom>
        </p:spPr>
      </p:pic>
      <p:pic>
        <p:nvPicPr>
          <p:cNvPr id="8" name="Picture 7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81933206-48D1-E01F-E961-59B36A846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319" y="1646805"/>
            <a:ext cx="3792433" cy="430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275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735496"/>
          </a:xfrm>
        </p:spPr>
        <p:txBody>
          <a:bodyPr/>
          <a:lstStyle/>
          <a:p>
            <a:r>
              <a:rPr lang="en-IN" dirty="0"/>
              <a:t>UI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66C8ECD-EA48-5423-290E-AE97A0722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" y="1421296"/>
            <a:ext cx="3543300" cy="5093104"/>
          </a:xfrm>
          <a:prstGeom prst="rect">
            <a:avLst/>
          </a:prstGeom>
        </p:spPr>
      </p:pic>
      <p:pic>
        <p:nvPicPr>
          <p:cNvPr id="7" name="Picture 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B96A0182-15DD-805F-3590-9F3832598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8101" y="1421296"/>
            <a:ext cx="4396153" cy="509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894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Frontend </a:t>
            </a:r>
            <a:r>
              <a:rPr lang="en-US" dirty="0"/>
              <a:t>Testing</a:t>
            </a:r>
            <a:br>
              <a:rPr lang="en-US" dirty="0"/>
            </a:br>
            <a:r>
              <a:rPr lang="en-US" dirty="0"/>
              <a:t>Junit</a:t>
            </a:r>
            <a:endParaRPr dirty="0"/>
          </a:p>
        </p:txBody>
      </p: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67DE475-8BEB-B9F5-3940-6DD1C787C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279651"/>
            <a:ext cx="720090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23138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988</TotalTime>
  <Words>147</Words>
  <Application>Microsoft Macintosh PowerPoint</Application>
  <PresentationFormat>On-screen Show (4:3)</PresentationFormat>
  <Paragraphs>42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Franklin Gothic Book</vt:lpstr>
      <vt:lpstr>Crop</vt:lpstr>
      <vt:lpstr>ResumAI Project</vt:lpstr>
      <vt:lpstr>UI Developments</vt:lpstr>
      <vt:lpstr>UI Developments</vt:lpstr>
      <vt:lpstr>UI Developments</vt:lpstr>
      <vt:lpstr>UI Developments</vt:lpstr>
      <vt:lpstr>UI</vt:lpstr>
      <vt:lpstr>UI</vt:lpstr>
      <vt:lpstr>UI</vt:lpstr>
      <vt:lpstr>Frontend Testing Junit</vt:lpstr>
      <vt:lpstr>Frontend Testing Coverage</vt:lpstr>
      <vt:lpstr>Backend</vt:lpstr>
      <vt:lpstr>Backend</vt:lpstr>
      <vt:lpstr>Security and Authentication</vt:lpstr>
      <vt:lpstr>Backend</vt:lpstr>
      <vt:lpstr>Backend</vt:lpstr>
      <vt:lpstr>Database</vt:lpstr>
      <vt:lpstr>Database</vt:lpstr>
      <vt:lpstr>Code Reviews config</vt:lpstr>
      <vt:lpstr>Code Reviews</vt:lpstr>
      <vt:lpstr>Code Reviews</vt:lpstr>
      <vt:lpstr>Github Actions</vt:lpstr>
      <vt:lpstr>Next CI/CD Plan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Ahmad, Faizan</cp:lastModifiedBy>
  <cp:revision>4</cp:revision>
  <dcterms:created xsi:type="dcterms:W3CDTF">2013-01-27T09:14:16Z</dcterms:created>
  <dcterms:modified xsi:type="dcterms:W3CDTF">2024-11-08T05:10:48Z</dcterms:modified>
  <cp:category/>
</cp:coreProperties>
</file>

<file path=docProps/thumbnail.jpeg>
</file>